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Итоговый вечер по ИЗО </a:t>
            </a:r>
            <a:r>
              <a:rPr lang="ru-RU" sz="7200" b="1" dirty="0" smtClean="0"/>
              <a:t/>
            </a:r>
            <a:br>
              <a:rPr lang="ru-RU" sz="7200" b="1" dirty="0" smtClean="0"/>
            </a:br>
            <a:r>
              <a:rPr lang="en-US" sz="7200" b="1" dirty="0" smtClean="0"/>
              <a:t>Halloween</a:t>
            </a:r>
            <a:endParaRPr lang="ru-RU" sz="72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Мои документы\фото СКИНУТЫЕ\фото неделя изо хеллоуин 2013\PA3113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476672"/>
            <a:ext cx="4882852" cy="583264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Мои документы\фото СКИНУТЫЕ\фото неделя изо хеллоуин 2013\PA3114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404664"/>
            <a:ext cx="5904656" cy="590465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2304256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Праздник  удался!!!</a:t>
            </a:r>
            <a:endParaRPr lang="ru-RU" sz="8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D:\Мои документы\фото СКИНУТЫЕ\фото неделя изо хеллоуин 2013\PA31135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5582944" cy="4187208"/>
          </a:xfrm>
          <a:prstGeom prst="rect">
            <a:avLst/>
          </a:prstGeom>
          <a:noFill/>
        </p:spPr>
      </p:pic>
      <p:pic>
        <p:nvPicPr>
          <p:cNvPr id="7" name="Picture 2" descr="D:\Мои документы\фото СКИНУТЫЕ\фото неделя изо хеллоуин 2013\PA31134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8544" y="3212976"/>
            <a:ext cx="4275944" cy="335025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D:\Мои документы\фото СКИНУТЫЕ\фото неделя изо хеллоуин 2013\PA3113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600400" cy="3683152"/>
          </a:xfrm>
          <a:prstGeom prst="rect">
            <a:avLst/>
          </a:prstGeom>
          <a:noFill/>
        </p:spPr>
      </p:pic>
      <p:pic>
        <p:nvPicPr>
          <p:cNvPr id="8" name="Picture 2" descr="D:\Мои документы\фото СКИНУТЫЕ\фото неделя изо хеллоуин 2013\PA31135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9572" y="2636912"/>
            <a:ext cx="5460900" cy="384921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Picture 2" descr="D:\Мои документы\фото СКИНУТЫЕ\фото неделя изо хеллоуин 2013\PA31134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5691190" cy="3459088"/>
          </a:xfrm>
          <a:prstGeom prst="rect">
            <a:avLst/>
          </a:prstGeom>
          <a:noFill/>
        </p:spPr>
      </p:pic>
      <p:pic>
        <p:nvPicPr>
          <p:cNvPr id="9" name="Picture 3" descr="D:\Мои документы\фото СКИНУТЫЕ\фото неделя изо хеллоуин 2013\PA31135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3356992"/>
            <a:ext cx="6768752" cy="324623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Мои документы\фото СКИНУТЫЕ\фото неделя изо хеллоуин 2013\PA31136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459162" cy="3168352"/>
          </a:xfrm>
          <a:prstGeom prst="rect">
            <a:avLst/>
          </a:prstGeom>
          <a:noFill/>
        </p:spPr>
      </p:pic>
      <p:pic>
        <p:nvPicPr>
          <p:cNvPr id="4099" name="Picture 3" descr="D:\Мои документы\фото СКИНУТЫЕ\фото неделя изо хеллоуин 2013\PA31136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4968552" cy="338437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 descr="D:\Мои документы\фото СКИНУТЫЕ\фото неделя изо хеллоуин 2013\PA31136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3278936" cy="2266919"/>
          </a:xfrm>
          <a:prstGeom prst="rect">
            <a:avLst/>
          </a:prstGeom>
          <a:noFill/>
        </p:spPr>
      </p:pic>
      <p:pic>
        <p:nvPicPr>
          <p:cNvPr id="7" name="Picture 2" descr="D:\Мои документы\фото СКИНУТЫЕ\фото неделя изо хеллоуин 2013\PA31136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7626" y="2420888"/>
            <a:ext cx="5574233" cy="399593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7" name="Picture 3" descr="D:\Мои документы\фото СКИНУТЫЕ\фото неделя изо хеллоуин 2013\PA31139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4104456" cy="3417959"/>
          </a:xfrm>
          <a:prstGeom prst="rect">
            <a:avLst/>
          </a:prstGeom>
          <a:noFill/>
        </p:spPr>
      </p:pic>
      <p:pic>
        <p:nvPicPr>
          <p:cNvPr id="7" name="Picture 2" descr="D:\Мои документы\фото СКИНУТЫЕ\фото неделя изо хеллоуин 2013\PA31138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2780928"/>
            <a:ext cx="5184576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D:\Мои документы\фото СКИНУТЫЕ\фото неделя изо хеллоуин 2013\PA3113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548680"/>
            <a:ext cx="4162772" cy="555036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D:\Мои документы\фото СКИНУТЫЕ\фото неделя изо хеллоуин 2013\PA3113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296811" cy="547260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47</TotalTime>
  <Words>7</Words>
  <Application>Microsoft Office PowerPoint</Application>
  <PresentationFormat>Экран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Итоговый вечер по ИЗО  Halloween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Праздник  удался!!!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вечер по ИЗО. Хеллоуин.</dc:title>
  <dc:creator>СЕРГЕЙ</dc:creator>
  <cp:lastModifiedBy>Сергей</cp:lastModifiedBy>
  <cp:revision>10</cp:revision>
  <dcterms:created xsi:type="dcterms:W3CDTF">2014-01-12T17:27:48Z</dcterms:created>
  <dcterms:modified xsi:type="dcterms:W3CDTF">2014-01-16T16:43:23Z</dcterms:modified>
</cp:coreProperties>
</file>