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964488" cy="2301240"/>
          </a:xfrm>
        </p:spPr>
        <p:txBody>
          <a:bodyPr/>
          <a:lstStyle/>
          <a:p>
            <a:pPr algn="ctr"/>
            <a:r>
              <a:rPr lang="ru-RU" sz="6000" dirty="0" smtClean="0"/>
              <a:t>«Плачущий мальчик»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картина  Джованни </a:t>
            </a:r>
            <a:r>
              <a:rPr lang="ru-RU" dirty="0" err="1" smtClean="0"/>
              <a:t>Браголина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3789040"/>
            <a:ext cx="2735632" cy="1752600"/>
          </a:xfrm>
        </p:spPr>
        <p:txBody>
          <a:bodyPr/>
          <a:lstStyle/>
          <a:p>
            <a:r>
              <a:rPr lang="ru-RU" dirty="0" smtClean="0"/>
              <a:t>Выполнила</a:t>
            </a:r>
          </a:p>
          <a:p>
            <a:r>
              <a:rPr lang="ru-RU" dirty="0" smtClean="0"/>
              <a:t> ученица 8 класса:</a:t>
            </a:r>
          </a:p>
          <a:p>
            <a:r>
              <a:rPr lang="ru-RU" dirty="0" err="1" smtClean="0"/>
              <a:t>Савонина</a:t>
            </a:r>
            <a:r>
              <a:rPr lang="ru-RU" dirty="0" smtClean="0"/>
              <a:t> 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548680"/>
            <a:ext cx="5328592" cy="60381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Художник этой картины, отец мальчика, жутко издевался над сыном. Мальчик очень боялся огня, а отец, для того, чтобы придать картине яркости и таинственности зажигал спички перед его лицом, тем самым заставляя его плакать. Не выдержав таких издевательств, ребенок крикнул отцу: «Гори ты сам». Ребенок умер от пневмонии через месяц, а через пару недель в сгоревшем доме было найдено обуглившееся тело художника рядом с единственной вещью уцелевшей в пожаре — картиной «Плачущего мальчика». Такова история этого полотна…</a:t>
            </a:r>
            <a:endParaRPr lang="ru-RU" sz="2000" dirty="0"/>
          </a:p>
        </p:txBody>
      </p:sp>
      <p:pic>
        <p:nvPicPr>
          <p:cNvPr id="4" name="Picture 2" descr="Проклятая картина. &quot;Плачущий мальчик&quot;.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908720"/>
            <a:ext cx="2962409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3744416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«Плачущий мальчик» — картина испанского художника Джованни </a:t>
            </a:r>
            <a:r>
              <a:rPr lang="ru-RU" sz="2000" dirty="0" err="1" smtClean="0"/>
              <a:t>Браголина</a:t>
            </a:r>
            <a:r>
              <a:rPr lang="ru-RU" sz="2000" dirty="0" smtClean="0"/>
              <a:t>, известного так же </a:t>
            </a:r>
            <a:r>
              <a:rPr lang="ru-RU" sz="2000" dirty="0" err="1" smtClean="0"/>
              <a:t>ка</a:t>
            </a:r>
            <a:r>
              <a:rPr lang="ru-RU" sz="2000" dirty="0" smtClean="0"/>
              <a:t> Бруно </a:t>
            </a:r>
            <a:r>
              <a:rPr lang="ru-RU" sz="2000" dirty="0" err="1" smtClean="0"/>
              <a:t>Амадио</a:t>
            </a:r>
            <a:r>
              <a:rPr lang="ru-RU" sz="2000" dirty="0" smtClean="0"/>
              <a:t>. Репродукция этой картины суеверными людьми считается проклятой, и она вызывает пожар в тех помещениях, где находится.</a:t>
            </a:r>
            <a:endParaRPr lang="ru-RU" sz="2000" dirty="0"/>
          </a:p>
        </p:txBody>
      </p:sp>
      <p:pic>
        <p:nvPicPr>
          <p:cNvPr id="3076" name="Picture 4" descr="картина плачущий мальч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836712"/>
            <a:ext cx="4716016" cy="5674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s417123.userapi.com/v417123123/1e20/iEwzYXpFvII.jpg"/>
          <p:cNvPicPr>
            <a:picLocks noChangeAspect="1" noChangeArrowheads="1"/>
          </p:cNvPicPr>
          <p:nvPr/>
        </p:nvPicPr>
        <p:blipFill>
          <a:blip r:embed="rId2" cstate="print"/>
          <a:srcRect t="5198" b="10191"/>
          <a:stretch>
            <a:fillRect/>
          </a:stretch>
        </p:blipFill>
        <p:spPr bwMode="auto">
          <a:xfrm>
            <a:off x="179512" y="0"/>
            <a:ext cx="8784976" cy="687319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28092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Один из пожарных заметил, что на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очень многих пепелищах, валялась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эта дешевая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репродукция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почти не тронутая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огнем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Позже этому факту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стали                                                      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уделять больше внимания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                                                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Из разных районов Северной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Англии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стали поступать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             сообщения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 загадочных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             пожарах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Выгорало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             абсолютно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все, картина же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       оставалась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цела (или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повреждения                                          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оказывались незначительными).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Многие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утверждали, что картина приносит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несчастья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 только в виде пожаров. В домах, где висели картины, гибли члены семей, родственники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194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«Плачущий мальчик» картина  Джованни Браголина.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«Плачущий мальчик» картина  Джованни Браголина. </dc:title>
  <dc:creator>СЕРГЕЙ</dc:creator>
  <cp:lastModifiedBy>RePack by SPecialiST</cp:lastModifiedBy>
  <cp:revision>6</cp:revision>
  <dcterms:created xsi:type="dcterms:W3CDTF">2014-01-13T13:21:07Z</dcterms:created>
  <dcterms:modified xsi:type="dcterms:W3CDTF">2014-01-13T13:51:47Z</dcterms:modified>
</cp:coreProperties>
</file>