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412776"/>
            <a:ext cx="8229600" cy="3384376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>Знаменитых композиторов сгубил черный рок</a:t>
            </a:r>
            <a:b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00192" y="5589240"/>
            <a:ext cx="2664296" cy="115212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Выполнили ученицы</a:t>
            </a:r>
          </a:p>
          <a:p>
            <a:r>
              <a:rPr lang="ru-RU" dirty="0" smtClean="0"/>
              <a:t> 10 класса:</a:t>
            </a:r>
          </a:p>
          <a:p>
            <a:r>
              <a:rPr lang="ru-RU" dirty="0" smtClean="0"/>
              <a:t>Митрофанова Ю.</a:t>
            </a:r>
          </a:p>
          <a:p>
            <a:r>
              <a:rPr lang="ru-RU" dirty="0" smtClean="0"/>
              <a:t>Самсонова К.</a:t>
            </a:r>
            <a:endParaRPr lang="ru-RU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260648"/>
            <a:ext cx="5760640" cy="6048712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ru-RU" dirty="0" smtClean="0"/>
              <a:t>  В процессе работы над "Реквиемом" здоровье Моцарта стало стремительно ухудшаться. Заказ он получил в июле 1791 года, а 5 декабря того же года композитор скончался. Как мы знаем, его смерть стала предметом многочисленных слухов и предположений. </a:t>
            </a:r>
            <a:br>
              <a:rPr lang="ru-RU" dirty="0" smtClean="0"/>
            </a:br>
            <a:r>
              <a:rPr lang="ru-RU" dirty="0" smtClean="0"/>
              <a:t>Так или иначе, при жизни Моцарт не успел завершить работу над "Реквиемом", а впервые эта вещь прозвучала на его похоронах…</a:t>
            </a:r>
          </a:p>
          <a:p>
            <a:pPr algn="r">
              <a:buNone/>
            </a:pPr>
            <a:r>
              <a:rPr lang="ru-RU" dirty="0" smtClean="0"/>
              <a:t>Это произведение было девятым…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6146" name="Picture 2" descr="http://img.ii4.ru/images/2011/07/10/126501_Wolfgang_Amadeus_Mozart.jpg"/>
          <p:cNvPicPr>
            <a:picLocks noChangeAspect="1" noChangeArrowheads="1"/>
          </p:cNvPicPr>
          <p:nvPr/>
        </p:nvPicPr>
        <p:blipFill>
          <a:blip r:embed="rId2" cstate="email">
            <a:lum bright="10000" contras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3813861" cy="5546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4572000" cy="470916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3200" dirty="0" smtClean="0"/>
              <a:t>    Роковая "похоронная" симфония, оказывается, существовала и в творчестве других композиторов. Например, для Бетховена последней стала его Девятая симфония, написанная в 1823 году. Десятую он дописать уже не успел…</a:t>
            </a:r>
            <a:endParaRPr lang="ru-RU" sz="3200" dirty="0"/>
          </a:p>
        </p:txBody>
      </p:sp>
      <p:pic>
        <p:nvPicPr>
          <p:cNvPr id="5122" name="Picture 2" descr="http://oxun.ge/uploads/posts/2012-04/1334218854_beethoven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1052736"/>
            <a:ext cx="4262873" cy="53285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5936" y="1600200"/>
            <a:ext cx="4690864" cy="4709160"/>
          </a:xfrm>
        </p:spPr>
        <p:txBody>
          <a:bodyPr/>
          <a:lstStyle/>
          <a:p>
            <a:pPr algn="r">
              <a:buNone/>
            </a:pPr>
            <a:r>
              <a:rPr lang="ru-RU" dirty="0" smtClean="0"/>
              <a:t>    </a:t>
            </a:r>
            <a:r>
              <a:rPr lang="ru-RU" sz="3200" dirty="0" smtClean="0"/>
              <a:t>Для Шуберта предсмертной стала </a:t>
            </a:r>
            <a:r>
              <a:rPr lang="ru-RU" sz="3600" dirty="0" smtClean="0">
                <a:solidFill>
                  <a:srgbClr val="C00000"/>
                </a:solidFill>
              </a:rPr>
              <a:t>Большая симфония</a:t>
            </a:r>
            <a:r>
              <a:rPr lang="ru-RU" sz="3200" dirty="0" smtClean="0"/>
              <a:t>, которая также оказалась для него девятой по счету.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dirty="0"/>
          </a:p>
        </p:txBody>
      </p:sp>
      <p:pic>
        <p:nvPicPr>
          <p:cNvPr id="4098" name="Picture 2" descr="http://www.goethezeitportal.de/fileadmin/Images/db/wissen/projekte-pool/intermedialitaet/franz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3672408" cy="5639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4320480" cy="47091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Не смог преодолеть рубеж Девятой симфонии и Густав Малер. Правда, он закончил свою Девятую, по роковому стечению обстоятельств, в 1909 году. Однако Десятая симфония так и осталась незавершенной — в 1911-м Малер скончался.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http://burusi.files.wordpress.com/2009/06/gustav-mahler.jpg?w=5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4888" y="548680"/>
            <a:ext cx="4381500" cy="609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99992" y="1600200"/>
            <a:ext cx="4186808" cy="4709160"/>
          </a:xfrm>
        </p:spPr>
        <p:txBody>
          <a:bodyPr>
            <a:normAutofit lnSpcReduction="10000"/>
          </a:bodyPr>
          <a:lstStyle/>
          <a:p>
            <a:pPr algn="r">
              <a:buNone/>
            </a:pPr>
            <a:r>
              <a:rPr lang="ru-RU" dirty="0" smtClean="0"/>
              <a:t>    В 1998 году умер знаменитый Альфред </a:t>
            </a:r>
            <a:r>
              <a:rPr lang="ru-RU" dirty="0" err="1" smtClean="0"/>
              <a:t>Шнитке</a:t>
            </a:r>
            <a:r>
              <a:rPr lang="ru-RU" dirty="0" smtClean="0"/>
              <a:t>. За несколько месяцев до его кончины в Москве, в Большом  зале консерватории, прозвучала его Девятая симфония.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http://gl00.weburg.net/00/news/7/34337/original/50731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1052736"/>
            <a:ext cx="4788692" cy="48965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176464"/>
          </a:xfrm>
        </p:spPr>
        <p:txBody>
          <a:bodyPr>
            <a:normAutofit/>
          </a:bodyPr>
          <a:lstStyle/>
          <a:p>
            <a:r>
              <a:rPr lang="ru-RU" dirty="0" smtClean="0"/>
              <a:t>Кстати, все вышеуказанные композиторы также были и авторами реквиемов. Совпадение?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197</Words>
  <Application>Microsoft Office PowerPoint</Application>
  <PresentationFormat>Экран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Знаменитых композиторов сгубил черный рок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Кстати, все вышеуказанные композиторы также были и авторами реквиемов. Совпадение?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Знаменитых композиторов сгубил черный рок  </dc:title>
  <dc:creator>СЕРГЕЙ</dc:creator>
  <cp:lastModifiedBy>Сергей</cp:lastModifiedBy>
  <cp:revision>6</cp:revision>
  <dcterms:created xsi:type="dcterms:W3CDTF">2013-10-31T12:41:48Z</dcterms:created>
  <dcterms:modified xsi:type="dcterms:W3CDTF">2014-01-16T16:47:34Z</dcterms:modified>
</cp:coreProperties>
</file>